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8"/>
  </p:notesMasterIdLst>
  <p:handoutMasterIdLst>
    <p:handoutMasterId r:id="rId9"/>
  </p:handoutMasterIdLst>
  <p:sldIdLst>
    <p:sldId id="4119" r:id="rId5"/>
    <p:sldId id="4185" r:id="rId6"/>
    <p:sldId id="4004" r:id="rId7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7" d="100"/>
          <a:sy n="87" d="100"/>
        </p:scale>
        <p:origin x="108" y="1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 DA RBB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28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 </a:t>
            </a:r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42" grpId="0" animBg="1"/>
      <p:bldP spid="2" grpId="0" animBg="1"/>
      <p:bldP spid="5" grpId="0" animBg="1"/>
      <p:bldP spid="8" grpId="0" animBg="1"/>
      <p:bldP spid="29" grpId="0" animBg="1"/>
      <p:bldP spid="44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14271</TotalTime>
  <Words>215</Words>
  <Application>Microsoft Office PowerPoint</Application>
  <PresentationFormat>Widescreen</PresentationFormat>
  <Paragraphs>72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1_Tema do Office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90</cp:revision>
  <cp:lastPrinted>2022-11-07T22:20:14Z</cp:lastPrinted>
  <dcterms:created xsi:type="dcterms:W3CDTF">2023-03-27T20:40:19Z</dcterms:created>
  <dcterms:modified xsi:type="dcterms:W3CDTF">2023-11-28T21:32:10Z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